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63" r:id="rId3"/>
    <p:sldId id="266" r:id="rId4"/>
    <p:sldId id="257" r:id="rId5"/>
    <p:sldId id="258" r:id="rId6"/>
    <p:sldId id="259" r:id="rId7"/>
    <p:sldId id="260" r:id="rId8"/>
    <p:sldId id="262" r:id="rId9"/>
    <p:sldId id="261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4CE8-897C-4511-9860-2EB682128D74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901EB-BC05-4F83-8BFF-9DCFA307FDB9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342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4CE8-897C-4511-9860-2EB682128D74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901EB-BC05-4F83-8BFF-9DCFA307F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378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4CE8-897C-4511-9860-2EB682128D74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901EB-BC05-4F83-8BFF-9DCFA307F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204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4CE8-897C-4511-9860-2EB682128D74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901EB-BC05-4F83-8BFF-9DCFA307FDB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8816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4CE8-897C-4511-9860-2EB682128D74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901EB-BC05-4F83-8BFF-9DCFA307F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86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4CE8-897C-4511-9860-2EB682128D74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901EB-BC05-4F83-8BFF-9DCFA307FDB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25762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4CE8-897C-4511-9860-2EB682128D74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901EB-BC05-4F83-8BFF-9DCFA307F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556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4CE8-897C-4511-9860-2EB682128D74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901EB-BC05-4F83-8BFF-9DCFA307F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5661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4CE8-897C-4511-9860-2EB682128D74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901EB-BC05-4F83-8BFF-9DCFA307F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10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4CE8-897C-4511-9860-2EB682128D74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901EB-BC05-4F83-8BFF-9DCFA307F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35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4CE8-897C-4511-9860-2EB682128D74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901EB-BC05-4F83-8BFF-9DCFA307F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342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4CE8-897C-4511-9860-2EB682128D74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901EB-BC05-4F83-8BFF-9DCFA307F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76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4CE8-897C-4511-9860-2EB682128D74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901EB-BC05-4F83-8BFF-9DCFA307F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060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4CE8-897C-4511-9860-2EB682128D74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901EB-BC05-4F83-8BFF-9DCFA307F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798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4CE8-897C-4511-9860-2EB682128D74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901EB-BC05-4F83-8BFF-9DCFA307F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364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4CE8-897C-4511-9860-2EB682128D74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901EB-BC05-4F83-8BFF-9DCFA307F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93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4CE8-897C-4511-9860-2EB682128D74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901EB-BC05-4F83-8BFF-9DCFA307F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56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CE44CE8-897C-4511-9860-2EB682128D74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C9901EB-BC05-4F83-8BFF-9DCFA307F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543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  <p:sldLayoutId id="214748373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8720" y="814252"/>
            <a:ext cx="8769532" cy="1605229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CAN STEM EDUCATION TRANSFORM THE ENVIRONMENT OF TOMORROW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916"/>
          <a:stretch/>
        </p:blipFill>
        <p:spPr>
          <a:xfrm>
            <a:off x="705708" y="2290428"/>
            <a:ext cx="3356882" cy="40842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9234" y="3411582"/>
            <a:ext cx="3296523" cy="329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46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5394" y="731520"/>
            <a:ext cx="1029353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STEM </a:t>
            </a:r>
            <a:r>
              <a:rPr lang="en-US" sz="3200" b="1" dirty="0" smtClean="0"/>
              <a:t>Education</a:t>
            </a:r>
          </a:p>
          <a:p>
            <a:endParaRPr lang="en-US" sz="3200" b="1" dirty="0" smtClean="0"/>
          </a:p>
          <a:p>
            <a:r>
              <a:rPr lang="en-US" sz="3200" b="1" dirty="0"/>
              <a:t>	</a:t>
            </a:r>
            <a:r>
              <a:rPr lang="en-US" sz="3200" b="1" dirty="0" smtClean="0"/>
              <a:t>	Raises Awareness</a:t>
            </a:r>
          </a:p>
          <a:p>
            <a:endParaRPr lang="en-US" sz="3200" b="1" dirty="0" smtClean="0"/>
          </a:p>
          <a:p>
            <a:r>
              <a:rPr lang="en-US" sz="3200" b="1" dirty="0"/>
              <a:t>	</a:t>
            </a:r>
            <a:r>
              <a:rPr lang="en-US" sz="3200" b="1" dirty="0" smtClean="0"/>
              <a:t>	Teaches </a:t>
            </a:r>
            <a:r>
              <a:rPr lang="en-US" sz="3200" b="1" dirty="0"/>
              <a:t>Us How To Protect Our </a:t>
            </a:r>
            <a:r>
              <a:rPr lang="en-US" sz="3200" b="1" dirty="0" smtClean="0"/>
              <a:t>Habitat</a:t>
            </a:r>
          </a:p>
          <a:p>
            <a:endParaRPr lang="en-US" sz="3200" b="1" dirty="0" smtClean="0"/>
          </a:p>
          <a:p>
            <a:r>
              <a:rPr lang="en-US" sz="3200" b="1" dirty="0"/>
              <a:t>	</a:t>
            </a:r>
            <a:r>
              <a:rPr lang="en-US" sz="3200" b="1" dirty="0" smtClean="0"/>
              <a:t>	</a:t>
            </a:r>
            <a:r>
              <a:rPr lang="en-US" sz="3200" b="1" dirty="0"/>
              <a:t>Can Help Minimize Environmental Issues</a:t>
            </a:r>
          </a:p>
          <a:p>
            <a:endParaRPr lang="en-US" b="1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952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6023" y="574766"/>
            <a:ext cx="10006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/>
              <a:t>“Nothing </a:t>
            </a:r>
            <a:r>
              <a:rPr lang="en-US" sz="2000" b="1" i="1" dirty="0"/>
              <a:t>in life is to be feared. It is only to be </a:t>
            </a:r>
            <a:r>
              <a:rPr lang="en-US" sz="2000" b="1" i="1" dirty="0" smtClean="0"/>
              <a:t>understood.”</a:t>
            </a:r>
          </a:p>
          <a:p>
            <a:r>
              <a:rPr lang="en-US" sz="2000" b="1" i="1" dirty="0"/>
              <a:t>	</a:t>
            </a:r>
            <a:r>
              <a:rPr lang="en-US" sz="2000" b="1" i="1" dirty="0" smtClean="0"/>
              <a:t>						Marie Curie</a:t>
            </a:r>
            <a:endParaRPr lang="en-US" sz="20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613954" y="1384663"/>
            <a:ext cx="723565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 </a:t>
            </a:r>
            <a:r>
              <a:rPr lang="en-US" sz="3200" dirty="0" smtClean="0">
                <a:solidFill>
                  <a:srgbClr val="FF0000"/>
                </a:solidFill>
              </a:rPr>
              <a:t>STEM</a:t>
            </a:r>
            <a:r>
              <a:rPr lang="en-US" sz="3200" dirty="0" smtClean="0"/>
              <a:t> – interdisciplinary approach to learning where </a:t>
            </a:r>
            <a:r>
              <a:rPr lang="en-US" sz="3200" dirty="0"/>
              <a:t>rigorous academic concepts are coupled with real-world lessons as students apply science, technology, engineering, and mathematics in contexts that make connections between school, community, work, and the global </a:t>
            </a:r>
            <a:r>
              <a:rPr lang="en-US" sz="3200" dirty="0" smtClean="0"/>
              <a:t>enterprise.</a:t>
            </a:r>
            <a:endParaRPr lang="en-US" sz="3200" dirty="0"/>
          </a:p>
        </p:txBody>
      </p:sp>
      <p:pic>
        <p:nvPicPr>
          <p:cNvPr id="1026" name="Picture 2" descr="Academic Instructional Technology / STEM Integration and Sustainabil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1677" y="1384663"/>
            <a:ext cx="3942796" cy="3874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4433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60720" y="418011"/>
            <a:ext cx="512064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/>
              <a:t>	Along </a:t>
            </a:r>
            <a:r>
              <a:rPr lang="en-US" sz="2800" dirty="0"/>
              <a:t>with preparing students for future careers, STEM education also teaches students skills that can transcend into all areas of their </a:t>
            </a:r>
            <a:r>
              <a:rPr lang="en-US" sz="2800" dirty="0" smtClean="0"/>
              <a:t>lives.</a:t>
            </a:r>
          </a:p>
          <a:p>
            <a:pPr algn="just"/>
            <a:r>
              <a:rPr lang="en-US" sz="2800" dirty="0"/>
              <a:t>	</a:t>
            </a:r>
            <a:r>
              <a:rPr lang="en-US" sz="2800" dirty="0" smtClean="0"/>
              <a:t>STEM </a:t>
            </a:r>
            <a:r>
              <a:rPr lang="en-US" sz="2800" dirty="0"/>
              <a:t>teaches our students how to apply their science understanding to solving problems that are relevant and important in their lives and in the world. It also helps develop critical-thinking and problem-solving </a:t>
            </a:r>
            <a:r>
              <a:rPr lang="en-US" sz="2800" dirty="0" smtClean="0"/>
              <a:t>skills.</a:t>
            </a:r>
            <a:endParaRPr lang="en-US" sz="2800" dirty="0"/>
          </a:p>
        </p:txBody>
      </p:sp>
      <p:pic>
        <p:nvPicPr>
          <p:cNvPr id="2052" name="Picture 4" descr="Fun with STEM: Launchers and Catapults (In Person) - Monday, October 25,  2021, 4:30 PM - The Nyack Library - Local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52" y="680312"/>
            <a:ext cx="4665526" cy="4665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9846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ENVIRONMENT PROTECTION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2349137"/>
            <a:ext cx="10053457" cy="3615267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a science that studies man’s relationship with the environment.</a:t>
            </a:r>
            <a:endParaRPr lang="ro-RO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t-BR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Builds the scientific base for a waste - free process of production for a more rational use of natural resources </a:t>
            </a:r>
            <a:endParaRPr lang="ro-RO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62011" y="119742"/>
            <a:ext cx="2629989" cy="2629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941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role of stem disciplines in environmental protection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2349137"/>
            <a:ext cx="8534400" cy="3615267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Currently, environmental protection is considered to be a complex scientific discipline which establishes the principles and methods of conserving and regenerating natural resources. </a:t>
            </a:r>
          </a:p>
          <a:p>
            <a:pPr algn="just"/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Interdisciplinary science</a:t>
            </a:r>
            <a:endParaRPr lang="ro-RO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experts must be able to build complex scenarios to inspire technological innovation</a:t>
            </a:r>
            <a:endParaRPr lang="ro-RO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8075" y="26503"/>
            <a:ext cx="2094273" cy="3378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246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ro-R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ro-R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EMATIC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2349137"/>
            <a:ext cx="10014268" cy="3615267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the debate regarding renewable resources math brings solid scientific arguments providing trust in the models and climate change simulations.</a:t>
            </a:r>
          </a:p>
          <a:p>
            <a:pPr algn="just"/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Helps improve existing technologies </a:t>
            </a:r>
          </a:p>
          <a:p>
            <a:pPr algn="just"/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in evaluating renewable resources based on observation</a:t>
            </a:r>
          </a:p>
          <a:p>
            <a:pPr marL="0" indent="0" algn="just">
              <a:buNone/>
            </a:pPr>
            <a:r>
              <a:rPr lang="ro-RO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3094" y="148045"/>
            <a:ext cx="3006978" cy="2726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445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physics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2349137"/>
            <a:ext cx="10523719" cy="4077789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Offers the base for understanding the dynamic interactions between the atmosphere</a:t>
            </a:r>
            <a:r>
              <a:rPr lang="ro-RO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the oceans; it is also instrumental in the study of weather and climate change </a:t>
            </a:r>
          </a:p>
          <a:p>
            <a:pPr algn="just"/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significant part of physics is the study of energy and, as we know, energy is right at the center of all environment related problems</a:t>
            </a:r>
          </a:p>
          <a:p>
            <a:pPr algn="just"/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relationship between the oceans and the atmosphere, monitoring and improving the environment and the production of sustainable energy are 3 aspects where the role of physics is fundamental.</a:t>
            </a:r>
          </a:p>
          <a:p>
            <a:endParaRPr lang="ro-RO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3635" y="261771"/>
            <a:ext cx="2355124" cy="2355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784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ro-R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biolog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2349137"/>
            <a:ext cx="8534400" cy="4077789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a science of life; it speaks about the relationship between living organisms and their environment</a:t>
            </a:r>
          </a:p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helps stimulate a positive attitude towards the environment</a:t>
            </a:r>
            <a:r>
              <a:rPr lang="ro-RO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to a healthy biosphere, where all elements, biotics and abiotics, have a balanced interaction.</a:t>
            </a:r>
          </a:p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Ecology is an essential part in the study of biology. </a:t>
            </a:r>
            <a:endParaRPr lang="ro-RO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5015" y="198047"/>
            <a:ext cx="3095125" cy="233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189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chemistry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2349137"/>
            <a:ext cx="8534400" cy="4077789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Develops instruments and techniques to measure air and water pollution </a:t>
            </a:r>
          </a:p>
          <a:p>
            <a:pPr algn="just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Essential in understanding how the climate has changed over time</a:t>
            </a:r>
          </a:p>
          <a:p>
            <a:pPr algn="just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order to understand and study the impact of different chemical substances on the environment we need to analyze the way they behave in the lab and outside of it</a:t>
            </a:r>
          </a:p>
          <a:p>
            <a:endParaRPr lang="ro-RO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6948" y="-208999"/>
            <a:ext cx="3623248" cy="315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491461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179</TotalTime>
  <Words>341</Words>
  <Application>Microsoft Office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Century Gothic</vt:lpstr>
      <vt:lpstr>Tahoma</vt:lpstr>
      <vt:lpstr>Wingdings 3</vt:lpstr>
      <vt:lpstr>Slice</vt:lpstr>
      <vt:lpstr>hOW CAN STEM EDUCATION TRANSFORM THE ENVIRONMENT OF TOMORROW</vt:lpstr>
      <vt:lpstr>PowerPoint Presentation</vt:lpstr>
      <vt:lpstr>PowerPoint Presentation</vt:lpstr>
      <vt:lpstr>ENVIRONMENT PROTECTION</vt:lpstr>
      <vt:lpstr>the role of stem disciplines in environmental protection</vt:lpstr>
      <vt:lpstr>MAThEMATICs</vt:lpstr>
      <vt:lpstr>physics</vt:lpstr>
      <vt:lpstr>biology</vt:lpstr>
      <vt:lpstr>chemistry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Importanța disciplinelor STEM în protecția mediului</dc:title>
  <dc:creator>Miruna</dc:creator>
  <cp:lastModifiedBy>WIN10</cp:lastModifiedBy>
  <cp:revision>28</cp:revision>
  <dcterms:created xsi:type="dcterms:W3CDTF">2022-05-24T18:06:20Z</dcterms:created>
  <dcterms:modified xsi:type="dcterms:W3CDTF">2022-05-24T21:59:37Z</dcterms:modified>
</cp:coreProperties>
</file>