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3" r:id="rId3"/>
    <p:sldId id="266" r:id="rId4"/>
    <p:sldId id="257" r:id="rId5"/>
    <p:sldId id="258" r:id="rId6"/>
    <p:sldId id="259" r:id="rId7"/>
    <p:sldId id="260" r:id="rId8"/>
    <p:sldId id="262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4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81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86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576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56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66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7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6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9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5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E44CE8-897C-4511-9860-2EB682128D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9901EB-BC05-4F83-8BFF-9DCFA307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54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814252"/>
            <a:ext cx="8769532" cy="160522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STEM EDUCATION TRANSFORM THE ENVIRONMENT OF TOMORROW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16"/>
          <a:stretch/>
        </p:blipFill>
        <p:spPr>
          <a:xfrm>
            <a:off x="705708" y="2290428"/>
            <a:ext cx="3356882" cy="40842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234" y="3411582"/>
            <a:ext cx="3296523" cy="329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731520"/>
            <a:ext cx="1029353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STEM </a:t>
            </a:r>
            <a:r>
              <a:rPr lang="en-US" sz="3200" b="1" dirty="0" smtClean="0"/>
              <a:t>Education</a:t>
            </a:r>
          </a:p>
          <a:p>
            <a:endParaRPr lang="en-US" sz="3200" b="1" dirty="0" smtClean="0"/>
          </a:p>
          <a:p>
            <a:r>
              <a:rPr lang="en-US" sz="3200" b="1" dirty="0"/>
              <a:t>	</a:t>
            </a:r>
            <a:r>
              <a:rPr lang="en-US" sz="3200" b="1" dirty="0" smtClean="0"/>
              <a:t>	Raises Awareness</a:t>
            </a:r>
          </a:p>
          <a:p>
            <a:endParaRPr lang="en-US" sz="3200" b="1" dirty="0" smtClean="0"/>
          </a:p>
          <a:p>
            <a:r>
              <a:rPr lang="en-US" sz="3200" b="1" dirty="0"/>
              <a:t>	</a:t>
            </a:r>
            <a:r>
              <a:rPr lang="en-US" sz="3200" b="1" dirty="0" smtClean="0"/>
              <a:t>	Teaches </a:t>
            </a:r>
            <a:r>
              <a:rPr lang="en-US" sz="3200" b="1" dirty="0"/>
              <a:t>Us How To Protect Our </a:t>
            </a:r>
            <a:r>
              <a:rPr lang="en-US" sz="3200" b="1" dirty="0" smtClean="0"/>
              <a:t>Habitat</a:t>
            </a:r>
          </a:p>
          <a:p>
            <a:endParaRPr lang="en-US" sz="3200" b="1" dirty="0" smtClean="0"/>
          </a:p>
          <a:p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/>
              <a:t>Can Help Minimize Environmental Issues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5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6023" y="574766"/>
            <a:ext cx="1000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“Nothing </a:t>
            </a:r>
            <a:r>
              <a:rPr lang="en-US" sz="2000" b="1" i="1" dirty="0"/>
              <a:t>in life is to be feared. It is only to be </a:t>
            </a:r>
            <a:r>
              <a:rPr lang="en-US" sz="2000" b="1" i="1" dirty="0" smtClean="0"/>
              <a:t>understood.”</a:t>
            </a:r>
          </a:p>
          <a:p>
            <a:r>
              <a:rPr lang="en-US" sz="2000" b="1" i="1" dirty="0"/>
              <a:t>	</a:t>
            </a:r>
            <a:r>
              <a:rPr lang="en-US" sz="2000" b="1" i="1" dirty="0" smtClean="0"/>
              <a:t>						Marie Curie</a:t>
            </a:r>
            <a:endParaRPr lang="en-US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3954" y="1384663"/>
            <a:ext cx="72356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 </a:t>
            </a:r>
            <a:r>
              <a:rPr lang="en-US" sz="3200" dirty="0" smtClean="0">
                <a:solidFill>
                  <a:srgbClr val="FF0000"/>
                </a:solidFill>
              </a:rPr>
              <a:t>STEM</a:t>
            </a:r>
            <a:r>
              <a:rPr lang="en-US" sz="3200" dirty="0" smtClean="0"/>
              <a:t> – interdisciplinary approach to learning where </a:t>
            </a:r>
            <a:r>
              <a:rPr lang="en-US" sz="3200" dirty="0"/>
              <a:t>rigorous academic concepts are coupled with real-world lessons as students apply science, technology, engineering, and mathematics in contexts that make connections between school, community, work, and the global </a:t>
            </a:r>
            <a:r>
              <a:rPr lang="en-US" sz="3200" dirty="0" smtClean="0"/>
              <a:t>enterprise.</a:t>
            </a:r>
            <a:endParaRPr lang="en-US" sz="3200" dirty="0"/>
          </a:p>
        </p:txBody>
      </p:sp>
      <p:pic>
        <p:nvPicPr>
          <p:cNvPr id="1026" name="Picture 2" descr="Academic Instructional Technology / STEM Integration and Sustaina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677" y="1384663"/>
            <a:ext cx="3942796" cy="387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43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720" y="418011"/>
            <a:ext cx="51206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Along </a:t>
            </a:r>
            <a:r>
              <a:rPr lang="en-US" sz="2800" dirty="0"/>
              <a:t>with preparing students for future careers, STEM education also teaches students skills that can transcend into all areas of their </a:t>
            </a:r>
            <a:r>
              <a:rPr lang="en-US" sz="2800" dirty="0" smtClean="0"/>
              <a:t>lives.</a:t>
            </a:r>
          </a:p>
          <a:p>
            <a:pPr algn="just"/>
            <a:r>
              <a:rPr lang="en-US" sz="2800" dirty="0"/>
              <a:t>	</a:t>
            </a:r>
            <a:r>
              <a:rPr lang="en-US" sz="2800" dirty="0" smtClean="0"/>
              <a:t>STEM </a:t>
            </a:r>
            <a:r>
              <a:rPr lang="en-US" sz="2800" dirty="0"/>
              <a:t>teaches our students how to apply their science understanding to solving problems that are relevant and important in their lives and in the world. It also helps develop critical-thinking and problem-solving </a:t>
            </a:r>
            <a:r>
              <a:rPr lang="en-US" sz="2800" dirty="0" smtClean="0"/>
              <a:t>skills.</a:t>
            </a:r>
            <a:endParaRPr lang="en-US" sz="2800" dirty="0"/>
          </a:p>
        </p:txBody>
      </p:sp>
      <p:pic>
        <p:nvPicPr>
          <p:cNvPr id="2052" name="Picture 4" descr="Fun with STEM: Launchers and Catapults (In Person) - Monday, October 25,  2021, 4:30 PM - The Nyack Library - Local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2" y="680312"/>
            <a:ext cx="4665526" cy="46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84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 PROTECTION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349137"/>
            <a:ext cx="10053457" cy="361526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science that studies man’s relationship with the environment.</a:t>
            </a:r>
            <a:endParaRPr lang="ro-RO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Builds the scientific base for a waste - free process of production for a more rational use of natural resources </a:t>
            </a:r>
            <a:endParaRPr lang="ro-RO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62011" y="119742"/>
            <a:ext cx="2629989" cy="262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4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role of stem disciplines in environmental protection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49137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Currently, environmental protection is considered to be a complex scientific discipline which establishes the principles and methods of conserving and regenerating natural resources. </a:t>
            </a:r>
          </a:p>
          <a:p>
            <a:pPr algn="just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Interdisciplinary science</a:t>
            </a:r>
            <a:endParaRPr lang="ro-R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experts must be able to build complex scenarios to inspire technological innovation</a:t>
            </a:r>
            <a:endParaRPr lang="ro-R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075" y="26503"/>
            <a:ext cx="2094273" cy="337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4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EMATIC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49137"/>
            <a:ext cx="10014268" cy="3615267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debate regarding renewable resources math brings solid scientific arguments providing trust in the models and climate change simulations.</a:t>
            </a:r>
          </a:p>
          <a:p>
            <a:pPr algn="just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improve existing technologies </a:t>
            </a:r>
          </a:p>
          <a:p>
            <a:pPr algn="just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in evaluating renewable resources based on observation</a:t>
            </a:r>
          </a:p>
          <a:p>
            <a:pPr marL="0" indent="0" algn="just">
              <a:buNone/>
            </a:pP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094" y="148045"/>
            <a:ext cx="3006978" cy="272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4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349137"/>
            <a:ext cx="10523719" cy="407778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Offers the base for understanding the dynamic interactions between the atmosphere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oceans; it is also instrumental in the study of weather and climate change </a:t>
            </a:r>
          </a:p>
          <a:p>
            <a:pPr algn="just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significant part of physics is the study of energy and, as we know, energy is right at the center of all environment related problems</a:t>
            </a:r>
          </a:p>
          <a:p>
            <a:pPr algn="just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relationship between the oceans and the atmosphere, monitoring and improving the environment and the production of sustainable energy are 3 aspects where the role of physics is fundamental.</a:t>
            </a:r>
          </a:p>
          <a:p>
            <a:endParaRPr lang="ro-R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635" y="261771"/>
            <a:ext cx="2355124" cy="235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biolog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49137"/>
            <a:ext cx="8534400" cy="40777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science of life; it speaks about the relationship between living organisms and their environment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helps stimulate a positive attitude towards the environment</a:t>
            </a:r>
            <a:r>
              <a:rPr 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to a healthy biosphere, where all elements, biotics and abiotics, have a balanced interaction.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Ecology is an essential part in the study of biology. </a:t>
            </a:r>
            <a:endParaRPr lang="ro-R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015" y="198047"/>
            <a:ext cx="3095125" cy="233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8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chemistry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49137"/>
            <a:ext cx="8534400" cy="407778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Develops instruments and techniques to measure air and water pollution </a:t>
            </a:r>
          </a:p>
          <a:p>
            <a:pPr algn="just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 in understanding how the climate has changed over time</a:t>
            </a:r>
          </a:p>
          <a:p>
            <a:pPr algn="just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understand and study the impact of different chemical substances on the environment we need to analyze the way they behave in the lab and outside of it</a:t>
            </a:r>
          </a:p>
          <a:p>
            <a:endParaRPr lang="ro-R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948" y="-208999"/>
            <a:ext cx="3623248" cy="31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914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</TotalTime>
  <Words>341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Tahoma</vt:lpstr>
      <vt:lpstr>Wingdings 3</vt:lpstr>
      <vt:lpstr>Slice</vt:lpstr>
      <vt:lpstr>hOW CAN STEM EDUCATION TRANSFORM THE ENVIRONMENT OF TOMORROW</vt:lpstr>
      <vt:lpstr>PowerPoint Presentation</vt:lpstr>
      <vt:lpstr>PowerPoint Presentation</vt:lpstr>
      <vt:lpstr>ENVIRONMENT PROTECTION</vt:lpstr>
      <vt:lpstr>the role of stem disciplines in environmental protection</vt:lpstr>
      <vt:lpstr>MAThEMATICs</vt:lpstr>
      <vt:lpstr>physics</vt:lpstr>
      <vt:lpstr>biology</vt:lpstr>
      <vt:lpstr>chemistry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Importanța disciplinelor STEM în protecția mediului</dc:title>
  <dc:creator>Miruna</dc:creator>
  <cp:lastModifiedBy>WIN10</cp:lastModifiedBy>
  <cp:revision>28</cp:revision>
  <dcterms:created xsi:type="dcterms:W3CDTF">2022-05-24T18:06:20Z</dcterms:created>
  <dcterms:modified xsi:type="dcterms:W3CDTF">2022-05-24T21:59:37Z</dcterms:modified>
</cp:coreProperties>
</file>