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6" r:id="rId5"/>
    <p:sldId id="267" r:id="rId6"/>
    <p:sldId id="274" r:id="rId7"/>
    <p:sldId id="270" r:id="rId8"/>
    <p:sldId id="259" r:id="rId9"/>
    <p:sldId id="275" r:id="rId10"/>
    <p:sldId id="260" r:id="rId11"/>
    <p:sldId id="272" r:id="rId12"/>
    <p:sldId id="273" r:id="rId13"/>
    <p:sldId id="262" r:id="rId14"/>
    <p:sldId id="261" r:id="rId15"/>
    <p:sldId id="265" r:id="rId16"/>
    <p:sldId id="263" r:id="rId17"/>
    <p:sldId id="264" r:id="rId18"/>
    <p:sldId id="271" r:id="rId19"/>
    <p:sldId id="269" r:id="rId20"/>
    <p:sldId id="26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4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14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732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19204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3533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979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307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562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973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150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42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7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630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94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868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6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61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4B877-E758-43E1-83E8-1C2C2FFEEDFA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12F7F5DD-2952-458F-82F3-67066E728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48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8D0322-9C31-4150-A291-385111A41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732" y="1144350"/>
            <a:ext cx="8915399" cy="1468800"/>
          </a:xfrm>
        </p:spPr>
        <p:txBody>
          <a:bodyPr/>
          <a:lstStyle/>
          <a:p>
            <a:r>
              <a:rPr lang="en-US" dirty="0">
                <a:latin typeface="Adobe Garamond Pro Bold" panose="02020702060506020403" pitchFamily="18" charset="0"/>
              </a:rPr>
              <a:t>Climate Change </a:t>
            </a:r>
            <a:br>
              <a:rPr lang="en-US" dirty="0">
                <a:latin typeface="Adobe Garamond Pro Bold" panose="02020702060506020403" pitchFamily="18" charset="0"/>
              </a:rPr>
            </a:br>
            <a:r>
              <a:rPr lang="en-US" dirty="0">
                <a:latin typeface="Adobe Garamond Pro Bold" panose="02020702060506020403" pitchFamily="18" charset="0"/>
              </a:rPr>
              <a:t>Impact on local communities</a:t>
            </a:r>
            <a:endParaRPr lang="en-GB" dirty="0">
              <a:latin typeface="Adobe Garamond Pro Bold" panose="020207020605060204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592D84-F789-05B4-B8C9-2EBE2B949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26" y="5417836"/>
            <a:ext cx="2348320" cy="7775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07574-B6E8-34EA-6D81-A3D489359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6" y="5513443"/>
            <a:ext cx="2348320" cy="667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B1AC21-CCCD-8055-0B74-ADBF6D77A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645" y="5449366"/>
            <a:ext cx="759727" cy="7811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CF80B2-90F0-80BE-9278-A723D7EBD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80" y="5527194"/>
            <a:ext cx="834765" cy="60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66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1EF027-A1C5-DAAE-7BF6-34B1AB8B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6905" y="3973512"/>
            <a:ext cx="4554510" cy="24558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32DDDC-8788-B2AE-6A11-D1DA3578C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60" y="428625"/>
            <a:ext cx="7620000" cy="3000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431D96-B5F1-667E-3798-C0DDDB29602E}"/>
              </a:ext>
            </a:extLst>
          </p:cNvPr>
          <p:cNvSpPr txBox="1"/>
          <p:nvPr/>
        </p:nvSpPr>
        <p:spPr>
          <a:xfrm>
            <a:off x="264160" y="3059668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Food insecurity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F34929-02E7-4C4A-7D8F-FBD224D58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60" y="3973512"/>
            <a:ext cx="4670660" cy="2455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1DEA24-A17A-48E6-0414-A98530B859D9}"/>
              </a:ext>
            </a:extLst>
          </p:cNvPr>
          <p:cNvSpPr txBox="1"/>
          <p:nvPr/>
        </p:nvSpPr>
        <p:spPr>
          <a:xfrm>
            <a:off x="264160" y="6060043"/>
            <a:ext cx="34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Human health and home loss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0276B-E8D2-1017-ED0B-86F33E91877D}"/>
              </a:ext>
            </a:extLst>
          </p:cNvPr>
          <p:cNvSpPr txBox="1"/>
          <p:nvPr/>
        </p:nvSpPr>
        <p:spPr>
          <a:xfrm>
            <a:off x="5606905" y="5974624"/>
            <a:ext cx="3607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Melting ice and rising sea level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D0B3F-F251-B074-AEEE-80AF744FD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215" y="428625"/>
            <a:ext cx="3623812" cy="31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17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6F217F-67FB-7CD2-7687-539273FB5D89}"/>
              </a:ext>
            </a:extLst>
          </p:cNvPr>
          <p:cNvSpPr txBox="1"/>
          <p:nvPr/>
        </p:nvSpPr>
        <p:spPr>
          <a:xfrm>
            <a:off x="213360" y="165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Biodiversity loss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700A28-3294-DE4B-4AA6-1168072D2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960" y="165854"/>
            <a:ext cx="8829040" cy="662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44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DA8D48-2F33-75D7-55D4-050FCB277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04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570FF-767F-4106-4C4D-7C3D85BF7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888" y="0"/>
            <a:ext cx="969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69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46A562-2FF5-2ED3-A4DD-0E6AA8B286DA}"/>
              </a:ext>
            </a:extLst>
          </p:cNvPr>
          <p:cNvSpPr txBox="1"/>
          <p:nvPr/>
        </p:nvSpPr>
        <p:spPr>
          <a:xfrm>
            <a:off x="1085249" y="715297"/>
            <a:ext cx="97239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What are the effects of climate change in your area?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0C2253-B208-83EE-02E5-654EA2386F1F}"/>
              </a:ext>
            </a:extLst>
          </p:cNvPr>
          <p:cNvSpPr txBox="1"/>
          <p:nvPr/>
        </p:nvSpPr>
        <p:spPr>
          <a:xfrm>
            <a:off x="1222408" y="2646947"/>
            <a:ext cx="812434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Make groups on countries/cities/villages</a:t>
            </a:r>
          </a:p>
          <a:p>
            <a:endParaRPr lang="en-US" dirty="0"/>
          </a:p>
          <a:p>
            <a:r>
              <a:rPr lang="en-US" b="1" dirty="0"/>
              <a:t>Tell us: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Where are you from?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Describe the area where you are living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effects of the climate change you have observed in your area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25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06E062E-BE08-A178-34D0-A92432183F3F}"/>
              </a:ext>
            </a:extLst>
          </p:cNvPr>
          <p:cNvSpPr txBox="1"/>
          <p:nvPr/>
        </p:nvSpPr>
        <p:spPr>
          <a:xfrm>
            <a:off x="709722" y="617816"/>
            <a:ext cx="88489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Can we slow or even reverse global warming?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13037-678A-571E-9513-8B8588509D75}"/>
              </a:ext>
            </a:extLst>
          </p:cNvPr>
          <p:cNvSpPr txBox="1"/>
          <p:nvPr/>
        </p:nvSpPr>
        <p:spPr>
          <a:xfrm>
            <a:off x="893135" y="2488019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YES, we can!</a:t>
            </a:r>
            <a:endParaRPr lang="en-GB" dirty="0"/>
          </a:p>
        </p:txBody>
      </p:sp>
      <p:pic>
        <p:nvPicPr>
          <p:cNvPr id="1026" name="Picture 2" descr="How to Stop Climate Change: 10 Ways to Save the Planet | 8 Billion Trees">
            <a:extLst>
              <a:ext uri="{FF2B5EF4-FFF2-40B4-BE49-F238E27FC236}">
                <a16:creationId xmlns:a16="http://schemas.microsoft.com/office/drawing/2014/main" id="{04A0E3FC-6384-F7C7-932B-061A9C60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687" y="2488018"/>
            <a:ext cx="6774178" cy="356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BBDFE5-55C8-673B-AAB8-520CE3D12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04" y="3364242"/>
            <a:ext cx="3631934" cy="26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5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85442E-9CA5-F84E-1368-9B18D9CFC6E4}"/>
              </a:ext>
            </a:extLst>
          </p:cNvPr>
          <p:cNvSpPr txBox="1"/>
          <p:nvPr/>
        </p:nvSpPr>
        <p:spPr>
          <a:xfrm>
            <a:off x="550235" y="598807"/>
            <a:ext cx="87000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What </a:t>
            </a:r>
            <a:r>
              <a:rPr lang="en-GB" sz="4000" b="1" dirty="0">
                <a:solidFill>
                  <a:prstClr val="black"/>
                </a:solidFill>
                <a:latin typeface="Century Gothic" panose="020B0502020202020204"/>
              </a:rPr>
              <a:t>can you do to reduce climate change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32F6F8-B9FF-ABE2-D3DD-958E1B5384EE}"/>
              </a:ext>
            </a:extLst>
          </p:cNvPr>
          <p:cNvSpPr txBox="1"/>
          <p:nvPr/>
        </p:nvSpPr>
        <p:spPr>
          <a:xfrm>
            <a:off x="550235" y="239372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https://www.youtube.com/watch?v=EtW2rrLHs08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BAB7F-06B1-1E7B-C039-027E8503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309" y="1260526"/>
            <a:ext cx="3623456" cy="3623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E581B-53E1-59DE-AC61-6C834BC06040}"/>
              </a:ext>
            </a:extLst>
          </p:cNvPr>
          <p:cNvSpPr txBox="1"/>
          <p:nvPr/>
        </p:nvSpPr>
        <p:spPr>
          <a:xfrm>
            <a:off x="550235" y="3588635"/>
            <a:ext cx="31454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can you reduce?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 you reuse?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do you recycle?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430BD0-B2BF-EA3E-B829-C67B7500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772" y="3537472"/>
            <a:ext cx="4668549" cy="2672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FE15F9-1018-9895-6647-966ED6AE8B47}"/>
              </a:ext>
            </a:extLst>
          </p:cNvPr>
          <p:cNvSpPr txBox="1"/>
          <p:nvPr/>
        </p:nvSpPr>
        <p:spPr>
          <a:xfrm>
            <a:off x="550235" y="2951197"/>
            <a:ext cx="412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Divide into groups and talk about: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B504B8-B029-C660-6DD7-FBB837AA1A8A}"/>
              </a:ext>
            </a:extLst>
          </p:cNvPr>
          <p:cNvSpPr txBox="1"/>
          <p:nvPr/>
        </p:nvSpPr>
        <p:spPr>
          <a:xfrm>
            <a:off x="550235" y="6301810"/>
            <a:ext cx="7659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need to have representatives from all countries in the group.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3B0CA-67F7-F4EB-1ECF-5F8394DA5B8B}"/>
              </a:ext>
            </a:extLst>
          </p:cNvPr>
          <p:cNvSpPr txBox="1"/>
          <p:nvPr/>
        </p:nvSpPr>
        <p:spPr>
          <a:xfrm>
            <a:off x="802734" y="5286375"/>
            <a:ext cx="26404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need to do lists </a:t>
            </a:r>
          </a:p>
          <a:p>
            <a:r>
              <a:rPr lang="en-US" dirty="0"/>
              <a:t>That we will compare </a:t>
            </a:r>
          </a:p>
          <a:p>
            <a:r>
              <a:rPr lang="en-US" dirty="0"/>
              <a:t>With other groups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7831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2FD37F-914C-ED4F-B7F4-EA4028875A57}"/>
              </a:ext>
            </a:extLst>
          </p:cNvPr>
          <p:cNvSpPr txBox="1"/>
          <p:nvPr/>
        </p:nvSpPr>
        <p:spPr>
          <a:xfrm>
            <a:off x="614030" y="1468697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https://www.youtube.com/watch?v=_6xlNyWPpB8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B896E-7C68-105A-622D-CD950F3013AD}"/>
              </a:ext>
            </a:extLst>
          </p:cNvPr>
          <p:cNvSpPr txBox="1"/>
          <p:nvPr/>
        </p:nvSpPr>
        <p:spPr>
          <a:xfrm>
            <a:off x="614029" y="777581"/>
            <a:ext cx="6881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The life of a plastic bottle</a:t>
            </a:r>
          </a:p>
        </p:txBody>
      </p:sp>
      <p:pic>
        <p:nvPicPr>
          <p:cNvPr id="3074" name="Picture 2" descr="Joeliyn: A Story Of A Plastic Bottle">
            <a:extLst>
              <a:ext uri="{FF2B5EF4-FFF2-40B4-BE49-F238E27FC236}">
                <a16:creationId xmlns:a16="http://schemas.microsoft.com/office/drawing/2014/main" id="{2DE150AF-0EB9-71A8-7695-C9494ACB1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769" y="1838029"/>
            <a:ext cx="4105615" cy="2410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31F3ED-E1EE-65E6-8516-D0421E95CDA8}"/>
              </a:ext>
            </a:extLst>
          </p:cNvPr>
          <p:cNvSpPr txBox="1"/>
          <p:nvPr/>
        </p:nvSpPr>
        <p:spPr>
          <a:xfrm>
            <a:off x="765544" y="2573079"/>
            <a:ext cx="420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it ok to just recycle plastic bottles?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2A223B-2A17-0469-BBE2-BA34D4AB7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44" y="3897133"/>
            <a:ext cx="2860158" cy="2458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B3AE42-6709-71F4-4FA8-429AEB4EB0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633" y="4678754"/>
            <a:ext cx="2857500" cy="1600200"/>
          </a:xfrm>
          <a:prstGeom prst="rect">
            <a:avLst/>
          </a:prstGeom>
        </p:spPr>
      </p:pic>
      <p:pic>
        <p:nvPicPr>
          <p:cNvPr id="3076" name="Picture 4" descr="14 Easy DIY Plastic Bottle Projects | Diy plastic bottle, Upcycle plastic, Recycle  plastic bottles">
            <a:extLst>
              <a:ext uri="{FF2B5EF4-FFF2-40B4-BE49-F238E27FC236}">
                <a16:creationId xmlns:a16="http://schemas.microsoft.com/office/drawing/2014/main" id="{DBBD7D88-3682-1573-0029-B737D47EB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511" y="3816604"/>
            <a:ext cx="174307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79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E7E86D-B1D8-D6C0-4BDE-905ADA41D5DD}"/>
              </a:ext>
            </a:extLst>
          </p:cNvPr>
          <p:cNvSpPr txBox="1"/>
          <p:nvPr/>
        </p:nvSpPr>
        <p:spPr>
          <a:xfrm>
            <a:off x="292100" y="1638299"/>
            <a:ext cx="6553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+mj-lt"/>
              </a:rPr>
              <a:t>Agenda 2030</a:t>
            </a:r>
            <a:r>
              <a:rPr lang="en-US" b="0" i="0" dirty="0">
                <a:effectLst/>
                <a:latin typeface="+mj-lt"/>
              </a:rPr>
              <a:t> is a plan of action for people, planet and prosperity. It also seeks to strengthen universal peace in larger freedom.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 Sustainable Development Goals (SDGs), also known as the Global Goals, were adopted by the United Nations in 2015 as a universal call to action to end poverty, protect the planet, and ensure that by 2030 all people enjoy peace and prosperity.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The 17 SDGs are integrated—they recognize that action in one area will affect outcomes in others, and that development must balance social, economic and environmental sustainability.</a:t>
            </a:r>
            <a:endParaRPr lang="en-GB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BAB6C-3F34-DD37-6654-92B8F86CF332}"/>
              </a:ext>
            </a:extLst>
          </p:cNvPr>
          <p:cNvSpPr txBox="1"/>
          <p:nvPr/>
        </p:nvSpPr>
        <p:spPr>
          <a:xfrm>
            <a:off x="292100" y="602734"/>
            <a:ext cx="11404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What about a greener planet - Agenda 2030</a:t>
            </a:r>
          </a:p>
        </p:txBody>
      </p:sp>
      <p:pic>
        <p:nvPicPr>
          <p:cNvPr id="7170" name="Picture 2" descr="Change The Little Things For A Greener Planet - Vault Energy">
            <a:extLst>
              <a:ext uri="{FF2B5EF4-FFF2-40B4-BE49-F238E27FC236}">
                <a16:creationId xmlns:a16="http://schemas.microsoft.com/office/drawing/2014/main" id="{7CF28866-7247-C8AE-C99A-4EE419ED3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1638299"/>
            <a:ext cx="4381501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074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4F6AC5-13E1-1818-DF8E-001628168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375"/>
            <a:ext cx="121920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41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EC886A-EDB0-7150-74A3-D50EA67E3B90}"/>
              </a:ext>
            </a:extLst>
          </p:cNvPr>
          <p:cNvSpPr txBox="1"/>
          <p:nvPr/>
        </p:nvSpPr>
        <p:spPr>
          <a:xfrm>
            <a:off x="583112" y="672662"/>
            <a:ext cx="6858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What is climate change?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C0D7F7-1F73-DA30-404C-F54458CD70DC}"/>
              </a:ext>
            </a:extLst>
          </p:cNvPr>
          <p:cNvSpPr txBox="1"/>
          <p:nvPr/>
        </p:nvSpPr>
        <p:spPr>
          <a:xfrm>
            <a:off x="583112" y="2016780"/>
            <a:ext cx="1102577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Climate change is a long-term change in the average weather patterns </a:t>
            </a:r>
          </a:p>
          <a:p>
            <a:r>
              <a:rPr lang="en-US" sz="2400" dirty="0"/>
              <a:t>that have come to define Earth's local, regional and global climates.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Global temperatures rose about 1.1°C from 1901 to 2020, </a:t>
            </a:r>
          </a:p>
          <a:p>
            <a:r>
              <a:rPr lang="en-US" sz="2400" dirty="0"/>
              <a:t>but climate change refers to more than an increase in temperature.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/>
              <a:t>When you hear climate change what is the first thing that comes</a:t>
            </a:r>
          </a:p>
          <a:p>
            <a:r>
              <a:rPr lang="en-US" sz="2400" dirty="0"/>
              <a:t>into your mind?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23348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51F793-0F74-FDC4-8AFB-57B553A55012}"/>
              </a:ext>
            </a:extLst>
          </p:cNvPr>
          <p:cNvSpPr txBox="1"/>
          <p:nvPr/>
        </p:nvSpPr>
        <p:spPr>
          <a:xfrm>
            <a:off x="595423" y="531628"/>
            <a:ext cx="86340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Sustainable cities and villages. </a:t>
            </a:r>
          </a:p>
          <a:p>
            <a:r>
              <a:rPr lang="en-US" sz="4000" b="1" dirty="0"/>
              <a:t>What do you need to build them? </a:t>
            </a:r>
            <a:endParaRPr lang="en-GB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C5242A-488A-A0AC-D79C-74F73DC19F42}"/>
              </a:ext>
            </a:extLst>
          </p:cNvPr>
          <p:cNvSpPr txBox="1"/>
          <p:nvPr/>
        </p:nvSpPr>
        <p:spPr>
          <a:xfrm>
            <a:off x="783265" y="3429000"/>
            <a:ext cx="3689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 and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Ecohouses</a:t>
            </a:r>
            <a:r>
              <a:rPr lang="en-US" dirty="0"/>
              <a:t> and buildings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Sustainable energy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Sustainable food….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0C802E-0627-9DE2-688D-F101877D0177}"/>
              </a:ext>
            </a:extLst>
          </p:cNvPr>
          <p:cNvSpPr txBox="1"/>
          <p:nvPr/>
        </p:nvSpPr>
        <p:spPr>
          <a:xfrm>
            <a:off x="762000" y="2540000"/>
            <a:ext cx="7699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Divide into groups and make the plan for sustainable city or village.</a:t>
            </a:r>
          </a:p>
          <a:p>
            <a:r>
              <a:rPr lang="en-US" dirty="0"/>
              <a:t>Talk about that and then draw the plan on paper.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25DB9-318F-02BC-88A2-951004166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901" y="2981999"/>
            <a:ext cx="4901066" cy="37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5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13F212-0291-5C2A-D59F-513BD393D435}"/>
              </a:ext>
            </a:extLst>
          </p:cNvPr>
          <p:cNvSpPr txBox="1"/>
          <p:nvPr/>
        </p:nvSpPr>
        <p:spPr>
          <a:xfrm>
            <a:off x="904240" y="1019294"/>
            <a:ext cx="86766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What is the cause of climate change?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44904-A440-611B-3DF8-D3EAC4BA0013}"/>
              </a:ext>
            </a:extLst>
          </p:cNvPr>
          <p:cNvSpPr txBox="1"/>
          <p:nvPr/>
        </p:nvSpPr>
        <p:spPr>
          <a:xfrm>
            <a:off x="904240" y="218769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https://www.youtube.com/watch?v=G4H1N_yXBiA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1E02D8-0DE9-FB31-F3AE-9C29847AC20B}"/>
              </a:ext>
            </a:extLst>
          </p:cNvPr>
          <p:cNvSpPr txBox="1"/>
          <p:nvPr/>
        </p:nvSpPr>
        <p:spPr>
          <a:xfrm>
            <a:off x="388659" y="2697093"/>
            <a:ext cx="2583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Natural causes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Human causes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DE22F9-8868-9D8E-B8F0-3B5CD8A9B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058" y="3686858"/>
            <a:ext cx="3938283" cy="25969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00CCA6-63F8-C06C-50D3-586C308AB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8879" y="3017540"/>
            <a:ext cx="4360682" cy="326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76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4D47B2-A928-3519-78AE-88CB2BA1DA8F}"/>
              </a:ext>
            </a:extLst>
          </p:cNvPr>
          <p:cNvSpPr txBox="1"/>
          <p:nvPr/>
        </p:nvSpPr>
        <p:spPr>
          <a:xfrm>
            <a:off x="454542" y="745683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Natural causes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Natural Causes of Climate Change PDF- Newsmoor">
            <a:extLst>
              <a:ext uri="{FF2B5EF4-FFF2-40B4-BE49-F238E27FC236}">
                <a16:creationId xmlns:a16="http://schemas.microsoft.com/office/drawing/2014/main" id="{C19A1439-78F0-4B9F-1AB3-5F7533256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02" y="824466"/>
            <a:ext cx="7028829" cy="549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F8DF71-D8EE-FC36-8DDE-7769C0033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817" y="1674074"/>
            <a:ext cx="3565230" cy="458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20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9C0173-268F-D8C0-F67E-0B07F87A9546}"/>
              </a:ext>
            </a:extLst>
          </p:cNvPr>
          <p:cNvSpPr txBox="1"/>
          <p:nvPr/>
        </p:nvSpPr>
        <p:spPr>
          <a:xfrm>
            <a:off x="571500" y="607460"/>
            <a:ext cx="60977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Human Causes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46" name="Picture 2" descr="Analysis: Why scientists think 100% of global warming is due to humans -  Carbon Brief">
            <a:extLst>
              <a:ext uri="{FF2B5EF4-FFF2-40B4-BE49-F238E27FC236}">
                <a16:creationId xmlns:a16="http://schemas.microsoft.com/office/drawing/2014/main" id="{44B15967-1533-1EF0-D8BB-E0C21600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977" y="602144"/>
            <a:ext cx="3891073" cy="25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201FB4-009C-9B5C-2807-F321E80F5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168" y="1262983"/>
            <a:ext cx="3988104" cy="2233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FEF70-5EF7-6B17-FD7C-2853C5C0A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47116"/>
            <a:ext cx="5764568" cy="2882284"/>
          </a:xfrm>
          <a:prstGeom prst="rect">
            <a:avLst/>
          </a:prstGeom>
        </p:spPr>
      </p:pic>
      <p:pic>
        <p:nvPicPr>
          <p:cNvPr id="6148" name="Picture 4" descr="What Are U.S. Farm Subsidies and Why Do They Matter?">
            <a:extLst>
              <a:ext uri="{FF2B5EF4-FFF2-40B4-BE49-F238E27FC236}">
                <a16:creationId xmlns:a16="http://schemas.microsoft.com/office/drawing/2014/main" id="{0EF8520E-4508-704B-5166-6B0D5101D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47116"/>
            <a:ext cx="5146936" cy="288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994CAF-F519-8264-6919-F041F8F2ECA0}"/>
              </a:ext>
            </a:extLst>
          </p:cNvPr>
          <p:cNvSpPr txBox="1"/>
          <p:nvPr/>
        </p:nvSpPr>
        <p:spPr>
          <a:xfrm>
            <a:off x="409392" y="1944168"/>
            <a:ext cx="22717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 we get </a:t>
            </a:r>
            <a:r>
              <a:rPr lang="en-GB" dirty="0"/>
              <a:t>to </a:t>
            </a:r>
          </a:p>
          <a:p>
            <a:r>
              <a:rPr lang="en-GB" dirty="0"/>
              <a:t>greenhouse gas </a:t>
            </a:r>
          </a:p>
          <a:p>
            <a:r>
              <a:rPr lang="en-GB" dirty="0"/>
              <a:t>emissions?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60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88A0A8-25F2-E40B-5C39-E23DF88B9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081" y="217348"/>
            <a:ext cx="5842000" cy="643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850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5162D4-544D-BAA1-82B4-A396323BD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000" y="0"/>
            <a:ext cx="3576725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93BD7A-859B-220B-AD00-E8CAEF6EE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909" y="0"/>
            <a:ext cx="4364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84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078FD1-9E9E-1B8F-4224-7EB2CF104B69}"/>
              </a:ext>
            </a:extLst>
          </p:cNvPr>
          <p:cNvSpPr txBox="1"/>
          <p:nvPr/>
        </p:nvSpPr>
        <p:spPr>
          <a:xfrm>
            <a:off x="833120" y="1222494"/>
            <a:ext cx="334863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What are </a:t>
            </a:r>
          </a:p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the effects?</a:t>
            </a:r>
            <a:endParaRPr lang="en-GB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8B9866-A795-C930-95D4-760D91E90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757" y="0"/>
            <a:ext cx="8010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0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1B0636-EB54-E630-E5E5-8921BC896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77" y="1158949"/>
            <a:ext cx="5051700" cy="25762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77FB5-5789-092E-4854-636C43A7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627" y="3429001"/>
            <a:ext cx="5893680" cy="31735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F1B618-04B3-182D-3633-265B7282B524}"/>
              </a:ext>
            </a:extLst>
          </p:cNvPr>
          <p:cNvSpPr txBox="1"/>
          <p:nvPr/>
        </p:nvSpPr>
        <p:spPr>
          <a:xfrm>
            <a:off x="6238653" y="1158949"/>
            <a:ext cx="609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/>
              <a:t>Do you have examples?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36094-273D-ABCD-D4F2-24CBFF480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805" y="3926746"/>
            <a:ext cx="3074500" cy="26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6002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268</TotalTime>
  <Words>458</Words>
  <Application>Microsoft Office PowerPoint</Application>
  <PresentationFormat>Widescreen</PresentationFormat>
  <Paragraphs>71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Adobe Garamond Pro Bold</vt:lpstr>
      <vt:lpstr>Arial</vt:lpstr>
      <vt:lpstr>Cambria</vt:lpstr>
      <vt:lpstr>Century Gothic</vt:lpstr>
      <vt:lpstr>Wingdings</vt:lpstr>
      <vt:lpstr>Wingdings 3</vt:lpstr>
      <vt:lpstr>Wisp</vt:lpstr>
      <vt:lpstr>Climate Change  Impact on local communities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 Impact on local communities</dc:title>
  <dc:creator>Maria Tanasescu</dc:creator>
  <cp:lastModifiedBy>Maria Tanasescu</cp:lastModifiedBy>
  <cp:revision>9</cp:revision>
  <dcterms:created xsi:type="dcterms:W3CDTF">2022-05-23T18:45:47Z</dcterms:created>
  <dcterms:modified xsi:type="dcterms:W3CDTF">2022-05-24T04:45:19Z</dcterms:modified>
</cp:coreProperties>
</file>